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1" r:id="rId7"/>
    <p:sldId id="263" r:id="rId8"/>
    <p:sldId id="265" r:id="rId9"/>
    <p:sldId id="27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919962428642" userId="66c0069de2adb656" providerId="LiveId" clId="{2DD0495E-F2C3-2A42-9DE2-ECF540DA59F4}"/>
    <pc:docChg chg="custSel addSld delSld modSld">
      <pc:chgData name="919962428642" userId="66c0069de2adb656" providerId="LiveId" clId="{2DD0495E-F2C3-2A42-9DE2-ECF540DA59F4}" dt="2019-06-09T14:36:13.548" v="735" actId="2696"/>
      <pc:docMkLst>
        <pc:docMk/>
      </pc:docMkLst>
      <pc:sldChg chg="modSp">
        <pc:chgData name="919962428642" userId="66c0069de2adb656" providerId="LiveId" clId="{2DD0495E-F2C3-2A42-9DE2-ECF540DA59F4}" dt="2019-06-09T14:32:43.754" v="730" actId="113"/>
        <pc:sldMkLst>
          <pc:docMk/>
          <pc:sldMk cId="1738274463" sldId="256"/>
        </pc:sldMkLst>
        <pc:spChg chg="mod">
          <ac:chgData name="919962428642" userId="66c0069de2adb656" providerId="LiveId" clId="{2DD0495E-F2C3-2A42-9DE2-ECF540DA59F4}" dt="2019-06-09T14:32:43.754" v="730" actId="113"/>
          <ac:spMkLst>
            <pc:docMk/>
            <pc:sldMk cId="1738274463" sldId="256"/>
            <ac:spMk id="2" creationId="{40E95F89-A5F9-774B-B73D-584A2DCEE278}"/>
          </ac:spMkLst>
        </pc:spChg>
        <pc:spChg chg="mod">
          <ac:chgData name="919962428642" userId="66c0069de2adb656" providerId="LiveId" clId="{2DD0495E-F2C3-2A42-9DE2-ECF540DA59F4}" dt="2019-06-09T12:56:31.859" v="20" actId="14100"/>
          <ac:spMkLst>
            <pc:docMk/>
            <pc:sldMk cId="1738274463" sldId="256"/>
            <ac:spMk id="3" creationId="{516CA0AF-908C-6F43-A31B-52A7F7DD62E0}"/>
          </ac:spMkLst>
        </pc:spChg>
      </pc:sldChg>
      <pc:sldChg chg="addSp delSp modSp new mod modClrScheme chgLayout">
        <pc:chgData name="919962428642" userId="66c0069de2adb656" providerId="LiveId" clId="{2DD0495E-F2C3-2A42-9DE2-ECF540DA59F4}" dt="2019-06-09T13:10:36.738" v="221" actId="1076"/>
        <pc:sldMkLst>
          <pc:docMk/>
          <pc:sldMk cId="3507382375" sldId="257"/>
        </pc:sldMkLst>
        <pc:spChg chg="del">
          <ac:chgData name="919962428642" userId="66c0069de2adb656" providerId="LiveId" clId="{2DD0495E-F2C3-2A42-9DE2-ECF540DA59F4}" dt="2019-06-09T12:58:38.650" v="22" actId="700"/>
          <ac:spMkLst>
            <pc:docMk/>
            <pc:sldMk cId="3507382375" sldId="257"/>
            <ac:spMk id="2" creationId="{5BE60F2A-1EF6-BC4F-BA74-A132323442D0}"/>
          </ac:spMkLst>
        </pc:spChg>
        <pc:spChg chg="del">
          <ac:chgData name="919962428642" userId="66c0069de2adb656" providerId="LiveId" clId="{2DD0495E-F2C3-2A42-9DE2-ECF540DA59F4}" dt="2019-06-09T12:58:38.650" v="22" actId="700"/>
          <ac:spMkLst>
            <pc:docMk/>
            <pc:sldMk cId="3507382375" sldId="257"/>
            <ac:spMk id="3" creationId="{EB81A312-2D77-5D45-B4F2-21F4D212572E}"/>
          </ac:spMkLst>
        </pc:spChg>
        <pc:spChg chg="add mod">
          <ac:chgData name="919962428642" userId="66c0069de2adb656" providerId="LiveId" clId="{2DD0495E-F2C3-2A42-9DE2-ECF540DA59F4}" dt="2019-06-09T13:10:36.738" v="221" actId="1076"/>
          <ac:spMkLst>
            <pc:docMk/>
            <pc:sldMk cId="3507382375" sldId="257"/>
            <ac:spMk id="5" creationId="{2A187C51-0623-5048-ABEF-BFB8E2FFA464}"/>
          </ac:spMkLst>
        </pc:spChg>
      </pc:sldChg>
      <pc:sldChg chg="addSp modSp new">
        <pc:chgData name="919962428642" userId="66c0069de2adb656" providerId="LiveId" clId="{2DD0495E-F2C3-2A42-9DE2-ECF540DA59F4}" dt="2019-06-09T13:48:03.050" v="425" actId="5793"/>
        <pc:sldMkLst>
          <pc:docMk/>
          <pc:sldMk cId="881364561" sldId="258"/>
        </pc:sldMkLst>
        <pc:spChg chg="add mod">
          <ac:chgData name="919962428642" userId="66c0069de2adb656" providerId="LiveId" clId="{2DD0495E-F2C3-2A42-9DE2-ECF540DA59F4}" dt="2019-06-09T13:48:03.050" v="425" actId="5793"/>
          <ac:spMkLst>
            <pc:docMk/>
            <pc:sldMk cId="881364561" sldId="258"/>
            <ac:spMk id="3" creationId="{3219FDAD-BC8F-7443-87C4-598E65064A7E}"/>
          </ac:spMkLst>
        </pc:spChg>
      </pc:sldChg>
      <pc:sldChg chg="addSp modSp new">
        <pc:chgData name="919962428642" userId="66c0069de2adb656" providerId="LiveId" clId="{2DD0495E-F2C3-2A42-9DE2-ECF540DA59F4}" dt="2019-06-09T13:56:02.398" v="430" actId="14100"/>
        <pc:sldMkLst>
          <pc:docMk/>
          <pc:sldMk cId="941506524" sldId="259"/>
        </pc:sldMkLst>
        <pc:picChg chg="add mod">
          <ac:chgData name="919962428642" userId="66c0069de2adb656" providerId="LiveId" clId="{2DD0495E-F2C3-2A42-9DE2-ECF540DA59F4}" dt="2019-06-09T13:56:02.398" v="430" actId="14100"/>
          <ac:picMkLst>
            <pc:docMk/>
            <pc:sldMk cId="941506524" sldId="259"/>
            <ac:picMk id="2" creationId="{A1420439-85F6-EF42-BF69-CB27475C7580}"/>
          </ac:picMkLst>
        </pc:picChg>
      </pc:sldChg>
      <pc:sldChg chg="new del">
        <pc:chgData name="919962428642" userId="66c0069de2adb656" providerId="LiveId" clId="{2DD0495E-F2C3-2A42-9DE2-ECF540DA59F4}" dt="2019-06-09T14:16:33.765" v="433" actId="2696"/>
        <pc:sldMkLst>
          <pc:docMk/>
          <pc:sldMk cId="958887781" sldId="260"/>
        </pc:sldMkLst>
      </pc:sldChg>
      <pc:sldChg chg="add">
        <pc:chgData name="919962428642" userId="66c0069de2adb656" providerId="LiveId" clId="{2DD0495E-F2C3-2A42-9DE2-ECF540DA59F4}" dt="2019-06-09T14:16:02.021" v="432" actId="22"/>
        <pc:sldMkLst>
          <pc:docMk/>
          <pc:sldMk cId="1293046732" sldId="261"/>
        </pc:sldMkLst>
      </pc:sldChg>
      <pc:sldChg chg="addSp delSp modSp new del">
        <pc:chgData name="919962428642" userId="66c0069de2adb656" providerId="LiveId" clId="{2DD0495E-F2C3-2A42-9DE2-ECF540DA59F4}" dt="2019-06-09T14:23:02.745" v="531" actId="2696"/>
        <pc:sldMkLst>
          <pc:docMk/>
          <pc:sldMk cId="1695365556" sldId="262"/>
        </pc:sldMkLst>
        <pc:spChg chg="add del mod">
          <ac:chgData name="919962428642" userId="66c0069de2adb656" providerId="LiveId" clId="{2DD0495E-F2C3-2A42-9DE2-ECF540DA59F4}" dt="2019-06-09T14:22:17.554" v="530" actId="478"/>
          <ac:spMkLst>
            <pc:docMk/>
            <pc:sldMk cId="1695365556" sldId="262"/>
            <ac:spMk id="3" creationId="{7E5C2F27-9AC9-D847-9D34-13CC17E6C1B1}"/>
          </ac:spMkLst>
        </pc:spChg>
      </pc:sldChg>
      <pc:sldChg chg="addSp delSp modSp new del mod modClrScheme chgLayout">
        <pc:chgData name="919962428642" userId="66c0069de2adb656" providerId="LiveId" clId="{2DD0495E-F2C3-2A42-9DE2-ECF540DA59F4}" dt="2019-06-09T14:26:03.974" v="722" actId="2696"/>
        <pc:sldMkLst>
          <pc:docMk/>
          <pc:sldMk cId="2559649348" sldId="262"/>
        </pc:sldMkLst>
        <pc:spChg chg="del">
          <ac:chgData name="919962428642" userId="66c0069de2adb656" providerId="LiveId" clId="{2DD0495E-F2C3-2A42-9DE2-ECF540DA59F4}" dt="2019-06-09T14:23:19.769" v="533" actId="700"/>
          <ac:spMkLst>
            <pc:docMk/>
            <pc:sldMk cId="2559649348" sldId="262"/>
            <ac:spMk id="2" creationId="{FEFD1DB2-5405-BC4E-A49A-07729A2B4634}"/>
          </ac:spMkLst>
        </pc:spChg>
        <pc:spChg chg="del">
          <ac:chgData name="919962428642" userId="66c0069de2adb656" providerId="LiveId" clId="{2DD0495E-F2C3-2A42-9DE2-ECF540DA59F4}" dt="2019-06-09T14:23:19.769" v="533" actId="700"/>
          <ac:spMkLst>
            <pc:docMk/>
            <pc:sldMk cId="2559649348" sldId="262"/>
            <ac:spMk id="3" creationId="{A723E08F-B253-CA43-A9AC-12A931D0B9B2}"/>
          </ac:spMkLst>
        </pc:spChg>
        <pc:spChg chg="add del mod">
          <ac:chgData name="919962428642" userId="66c0069de2adb656" providerId="LiveId" clId="{2DD0495E-F2C3-2A42-9DE2-ECF540DA59F4}" dt="2019-06-09T14:24:18.426" v="627" actId="478"/>
          <ac:spMkLst>
            <pc:docMk/>
            <pc:sldMk cId="2559649348" sldId="262"/>
            <ac:spMk id="5" creationId="{6BFC1137-78CE-5C41-BEE5-85C0C0EE4817}"/>
          </ac:spMkLst>
        </pc:spChg>
        <pc:spChg chg="add del mod">
          <ac:chgData name="919962428642" userId="66c0069de2adb656" providerId="LiveId" clId="{2DD0495E-F2C3-2A42-9DE2-ECF540DA59F4}" dt="2019-06-09T14:24:45.995" v="720" actId="478"/>
          <ac:spMkLst>
            <pc:docMk/>
            <pc:sldMk cId="2559649348" sldId="262"/>
            <ac:spMk id="7" creationId="{24CB4D50-F06D-9848-9CB4-F486F6020221}"/>
          </ac:spMkLst>
        </pc:spChg>
      </pc:sldChg>
      <pc:sldChg chg="new del">
        <pc:chgData name="919962428642" userId="66c0069de2adb656" providerId="LiveId" clId="{2DD0495E-F2C3-2A42-9DE2-ECF540DA59F4}" dt="2019-06-09T14:21:34.636" v="435" actId="2696"/>
        <pc:sldMkLst>
          <pc:docMk/>
          <pc:sldMk cId="3169230080" sldId="262"/>
        </pc:sldMkLst>
      </pc:sldChg>
      <pc:sldChg chg="add">
        <pc:chgData name="919962428642" userId="66c0069de2adb656" providerId="LiveId" clId="{2DD0495E-F2C3-2A42-9DE2-ECF540DA59F4}" dt="2019-06-09T14:25:44.892" v="721" actId="22"/>
        <pc:sldMkLst>
          <pc:docMk/>
          <pc:sldMk cId="1457768681" sldId="263"/>
        </pc:sldMkLst>
      </pc:sldChg>
      <pc:sldChg chg="delSp new del mod modClrScheme chgLayout">
        <pc:chgData name="919962428642" userId="66c0069de2adb656" providerId="LiveId" clId="{2DD0495E-F2C3-2A42-9DE2-ECF540DA59F4}" dt="2019-06-09T14:29:39.922" v="726" actId="2696"/>
        <pc:sldMkLst>
          <pc:docMk/>
          <pc:sldMk cId="2493784260" sldId="264"/>
        </pc:sldMkLst>
        <pc:spChg chg="del">
          <ac:chgData name="919962428642" userId="66c0069de2adb656" providerId="LiveId" clId="{2DD0495E-F2C3-2A42-9DE2-ECF540DA59F4}" dt="2019-06-09T14:29:23.546" v="724" actId="700"/>
          <ac:spMkLst>
            <pc:docMk/>
            <pc:sldMk cId="2493784260" sldId="264"/>
            <ac:spMk id="2" creationId="{A233AF37-E295-7941-882D-B50D24699E91}"/>
          </ac:spMkLst>
        </pc:spChg>
        <pc:spChg chg="del">
          <ac:chgData name="919962428642" userId="66c0069de2adb656" providerId="LiveId" clId="{2DD0495E-F2C3-2A42-9DE2-ECF540DA59F4}" dt="2019-06-09T14:29:23.546" v="724" actId="700"/>
          <ac:spMkLst>
            <pc:docMk/>
            <pc:sldMk cId="2493784260" sldId="264"/>
            <ac:spMk id="3" creationId="{85E70065-CC4B-CE42-B87C-B1FFB0713731}"/>
          </ac:spMkLst>
        </pc:spChg>
      </pc:sldChg>
      <pc:sldChg chg="add">
        <pc:chgData name="919962428642" userId="66c0069de2adb656" providerId="LiveId" clId="{2DD0495E-F2C3-2A42-9DE2-ECF540DA59F4}" dt="2019-06-09T14:29:27.883" v="725" actId="22"/>
        <pc:sldMkLst>
          <pc:docMk/>
          <pc:sldMk cId="403032934" sldId="265"/>
        </pc:sldMkLst>
      </pc:sldChg>
      <pc:sldChg chg="new del">
        <pc:chgData name="919962428642" userId="66c0069de2adb656" providerId="LiveId" clId="{2DD0495E-F2C3-2A42-9DE2-ECF540DA59F4}" dt="2019-06-09T14:32:19.052" v="729" actId="2696"/>
        <pc:sldMkLst>
          <pc:docMk/>
          <pc:sldMk cId="3036093745" sldId="266"/>
        </pc:sldMkLst>
      </pc:sldChg>
      <pc:sldChg chg="add">
        <pc:chgData name="919962428642" userId="66c0069de2adb656" providerId="LiveId" clId="{2DD0495E-F2C3-2A42-9DE2-ECF540DA59F4}" dt="2019-06-09T14:32:06.699" v="728" actId="22"/>
        <pc:sldMkLst>
          <pc:docMk/>
          <pc:sldMk cId="2339533344" sldId="267"/>
        </pc:sldMkLst>
      </pc:sldChg>
      <pc:sldChg chg="new del">
        <pc:chgData name="919962428642" userId="66c0069de2adb656" providerId="LiveId" clId="{2DD0495E-F2C3-2A42-9DE2-ECF540DA59F4}" dt="2019-06-09T14:36:13.548" v="735" actId="2696"/>
        <pc:sldMkLst>
          <pc:docMk/>
          <pc:sldMk cId="4148009513" sldId="268"/>
        </pc:sldMkLst>
      </pc:sldChg>
      <pc:sldChg chg="new del">
        <pc:chgData name="919962428642" userId="66c0069de2adb656" providerId="LiveId" clId="{2DD0495E-F2C3-2A42-9DE2-ECF540DA59F4}" dt="2019-06-09T14:36:06.254" v="734" actId="2696"/>
        <pc:sldMkLst>
          <pc:docMk/>
          <pc:sldMk cId="2207698246" sldId="269"/>
        </pc:sldMkLst>
      </pc:sldChg>
      <pc:sldChg chg="add">
        <pc:chgData name="919962428642" userId="66c0069de2adb656" providerId="LiveId" clId="{2DD0495E-F2C3-2A42-9DE2-ECF540DA59F4}" dt="2019-06-09T14:35:53.968" v="733" actId="22"/>
        <pc:sldMkLst>
          <pc:docMk/>
          <pc:sldMk cId="2857303975" sldId="27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AC02E04-F661-DD48-8423-2642F66004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06C5482-B8FF-FA4F-9D13-A9AD7190E1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BB4CB77-A7E4-0C41-AB1A-06BDD9766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8C4E-7F90-BC4A-913A-06FEE4197DB5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7C6A483-5AA1-1944-9254-F46C80E2A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FF249A8-F46B-0B46-99D8-B7A6CD38A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ABD0F-62C7-624D-8DAC-9FFB4AA9FE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58936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ED9A1B6-5DD2-F547-9284-DF676B0FC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287C8CC1-3AAD-7B4D-8A1E-801EF50AB4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7B3137F-3B47-6F47-AA95-372F37548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8C4E-7F90-BC4A-913A-06FEE4197DB5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DD165E2-2995-F14B-868E-0AD8819AA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27AC5C9-7F22-0A43-8E3F-604139160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ABD0F-62C7-624D-8DAC-9FFB4AA9FE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1120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A39C7068-143B-2D47-B3B2-1F29C64A6B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B1AE69DF-1FD3-0B43-B33B-FEED5B830D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13548D5-220B-344A-BC6C-5460EDA03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8C4E-7F90-BC4A-913A-06FEE4197DB5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B5B2000-84CE-8440-AE17-71EC2C12F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458DE67-E470-DA44-AEDE-4695CD914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ABD0F-62C7-624D-8DAC-9FFB4AA9FE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659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18D101-E093-DD44-81B3-F02AA3CC0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4CA4A24-7AFD-B443-ACB4-912E9AC58D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5FD49E-C512-B54B-8FF3-CA36D017F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8C4E-7F90-BC4A-913A-06FEE4197DB5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1CAB855-B0FA-D945-9AF4-56D04CE13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9A50DEB-2E5F-DB48-90DC-CEDA1D293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ABD0F-62C7-624D-8DAC-9FFB4AA9FE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1456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62E9545-41D6-9F4A-98F4-BA7606EA2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7DA245C-6508-4242-8DE6-CD0BB69754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E7F5608-9656-B145-A542-1DFCFCF7B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8C4E-7F90-BC4A-913A-06FEE4197DB5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5F1510F-CF10-AC4B-99C7-887F5777B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7DDA76D-08CC-2B4F-8716-4A89D9BDA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ABD0F-62C7-624D-8DAC-9FFB4AA9FE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3905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0893B79-7AD2-A943-AEE3-052B76726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2C3CA98-916B-A74C-B69A-797F2C2F19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54F99CC-9E10-924D-86B0-8BC638740D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4B4BFA3-68AB-2C45-98AC-0C16E2466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8C4E-7F90-BC4A-913A-06FEE4197DB5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1548F00-AEA0-1244-92D2-37D1DDB42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9C203B9-23D0-5744-839C-1A31BC953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ABD0F-62C7-624D-8DAC-9FFB4AA9FE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46966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C8FCE91-837B-6146-9EF1-8F8C32C97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D0AE265-BEAC-EA4F-B40B-6393375498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5AA64907-70C3-1C47-92BD-972B118FB9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2E301948-AE41-8745-9AD1-16EA6C7F13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E688A01D-1162-BA44-85DC-D653AD3990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BE0C5F39-D3D3-1741-9E61-31573AC0C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8C4E-7F90-BC4A-913A-06FEE4197DB5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B928FCF8-6F34-C448-9728-04988B11D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462F1DB5-76A3-504F-849D-0A947D930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ABD0F-62C7-624D-8DAC-9FFB4AA9FE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74800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6F46F2-448A-8B4B-949A-D9254945A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312D3A95-B2D2-764E-9DD8-4A3BBEC7A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8C4E-7F90-BC4A-913A-06FEE4197DB5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D784F64-9A44-7D48-914E-C81F7F9C1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322CFC3-19EA-244D-9830-68B402ACB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ABD0F-62C7-624D-8DAC-9FFB4AA9FE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51617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0A2ECA36-4329-6C42-B897-1FBB79854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8C4E-7F90-BC4A-913A-06FEE4197DB5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61AC5257-300B-4049-B13A-9D725259A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A81269B-548C-184B-96DD-DD6DC83EA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ABD0F-62C7-624D-8DAC-9FFB4AA9FE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54196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4D90293-C8BE-C440-B0DE-E007119A0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85AF25F-B6FA-4A49-8B8E-6FC05F6F2A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42BB6CC-19CC-814F-A3C1-ABB0EC69CB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73B541A-0FD0-4E43-B051-83596BDD5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8C4E-7F90-BC4A-913A-06FEE4197DB5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4D3B64C-0A5B-6242-AA8F-F36A5051C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5FAD51C-3AC0-2943-BA0E-C609B0A27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ABD0F-62C7-624D-8DAC-9FFB4AA9FE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49387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8EDF9D8-1940-3249-A4ED-037656D09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8CEE126-45C7-EA48-AE24-8B80A95FBD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CF8ECDC-1D9B-0746-BEA0-CF5361F346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8818683-D674-7F4A-BA76-B52C57A16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8C4E-7F90-BC4A-913A-06FEE4197DB5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CACE059-F10B-3948-AC43-A8FC93AEE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4D8B89F-218D-AE42-B02C-1E75D4E41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ABD0F-62C7-624D-8DAC-9FFB4AA9FE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60360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CEEF9E34-7746-9E49-87D1-75E73C4D2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31CE0BD-A14B-F749-B435-CEFE77351B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989F49-DB27-7447-856B-5C460AA2F0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E8C4E-7F90-BC4A-913A-06FEE4197DB5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B6D0B-07EF-3942-9030-FFE2969A1E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5D602D9-CED8-C14E-8961-31B0F06E92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ABD0F-62C7-624D-8DAC-9FFB4AA9FE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87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E95F89-A5F9-774B-B73D-584A2DCEE2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57429"/>
            <a:ext cx="9144000" cy="1152533"/>
          </a:xfrm>
        </p:spPr>
        <p:txBody>
          <a:bodyPr>
            <a:normAutofit/>
          </a:bodyPr>
          <a:lstStyle/>
          <a:p>
            <a:r>
              <a:rPr lang="en-IN" sz="4000" b="1" dirty="0" err="1">
                <a:solidFill>
                  <a:srgbClr val="FF0000"/>
                </a:solidFill>
              </a:rPr>
              <a:t>பாதுகாப்பாய்</a:t>
            </a:r>
            <a:r>
              <a:rPr lang="en-IN" sz="4000" b="1" dirty="0">
                <a:solidFill>
                  <a:srgbClr val="FF0000"/>
                </a:solidFill>
              </a:rPr>
              <a:t> </a:t>
            </a:r>
            <a:r>
              <a:rPr lang="en-IN" sz="4000" b="1" dirty="0" err="1">
                <a:solidFill>
                  <a:srgbClr val="FF0000"/>
                </a:solidFill>
              </a:rPr>
              <a:t>ஒரு</a:t>
            </a:r>
            <a:r>
              <a:rPr lang="en-IN" sz="4000" b="1" dirty="0">
                <a:solidFill>
                  <a:srgbClr val="FF0000"/>
                </a:solidFill>
              </a:rPr>
              <a:t> </a:t>
            </a:r>
            <a:r>
              <a:rPr lang="en-IN" sz="4000" b="1" dirty="0" err="1">
                <a:solidFill>
                  <a:srgbClr val="FF0000"/>
                </a:solidFill>
              </a:rPr>
              <a:t>பயணம்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16CA0AF-908C-6F43-A31B-52A7F7DD62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82561"/>
            <a:ext cx="9144000" cy="975266"/>
          </a:xfrm>
        </p:spPr>
        <p:txBody>
          <a:bodyPr>
            <a:normAutofit/>
          </a:bodyPr>
          <a:lstStyle/>
          <a:p>
            <a:r>
              <a:rPr lang="en-IN" sz="3200">
                <a:solidFill>
                  <a:schemeClr val="accent1"/>
                </a:solidFill>
                <a:latin typeface="TAU-Marutham" pitchFamily="34" charset="0"/>
                <a:cs typeface="TAU-Marutham" pitchFamily="34" charset="0"/>
              </a:rPr>
              <a:t>மனித வாழ்வு பயணங்களால் நிறைந்தது</a:t>
            </a:r>
            <a:endParaRPr lang="en-US" sz="3200">
              <a:solidFill>
                <a:schemeClr val="accent1"/>
              </a:solidFill>
              <a:latin typeface="TAU-Marutham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8274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A187C51-0623-5048-ABEF-BFB8E2FFA464}"/>
              </a:ext>
            </a:extLst>
          </p:cNvPr>
          <p:cNvSpPr txBox="1"/>
          <p:nvPr/>
        </p:nvSpPr>
        <p:spPr>
          <a:xfrm>
            <a:off x="749276" y="669362"/>
            <a:ext cx="9145019" cy="74174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சாலை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விபத்துகள்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குறித்து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அறியச்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செய்தல்</a:t>
            </a:r>
            <a:endParaRPr lang="en-IN" sz="2800" dirty="0">
              <a:solidFill>
                <a:srgbClr val="C00000"/>
              </a:solidFill>
              <a:latin typeface="TAU-Marutham" pitchFamily="34" charset="0"/>
              <a:cs typeface="TAU-Marutham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IN" sz="2800" dirty="0">
              <a:solidFill>
                <a:srgbClr val="C00000"/>
              </a:solidFill>
              <a:latin typeface="TAU-Marutham" pitchFamily="34" charset="0"/>
              <a:cs typeface="TAU-Marutham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சாலை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விபத்துகளுக்கான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காரணங்களை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எடுத்துரைத்தல்</a:t>
            </a:r>
            <a:endParaRPr lang="en-IN" sz="2800" dirty="0">
              <a:solidFill>
                <a:srgbClr val="C00000"/>
              </a:solidFill>
              <a:latin typeface="TAU-Marutham" pitchFamily="34" charset="0"/>
              <a:cs typeface="TAU-Marutham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IN" sz="2800" dirty="0">
              <a:solidFill>
                <a:srgbClr val="C00000"/>
              </a:solidFill>
              <a:latin typeface="TAU-Marutham" pitchFamily="34" charset="0"/>
              <a:cs typeface="TAU-Marutham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பாதுகாப்பான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பயணங்களை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மேற்கொள்ள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விழிப்புணர்வை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ஏற்படுத்துதல்</a:t>
            </a:r>
            <a:endParaRPr lang="en-IN" sz="2800" dirty="0">
              <a:solidFill>
                <a:srgbClr val="C00000"/>
              </a:solidFill>
              <a:latin typeface="TAU-Marutham" pitchFamily="34" charset="0"/>
              <a:cs typeface="TAU-Marutham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IN" sz="2800" dirty="0">
              <a:solidFill>
                <a:srgbClr val="C00000"/>
              </a:solidFill>
              <a:latin typeface="TAU-Marutham" pitchFamily="34" charset="0"/>
              <a:cs typeface="TAU-Marutham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பொதுவான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நிலையில்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பள்ளி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மாணவர்கள்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ஈடுபடும்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போக்குவரத்து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விதிமீறல்களைச்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சுட்டிக்காட்டி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அவற்றை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முற்றிலுமாகத்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தவிர்க்க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வேண்டுதல்</a:t>
            </a:r>
            <a:endParaRPr lang="en-IN" sz="2800" dirty="0">
              <a:solidFill>
                <a:srgbClr val="C00000"/>
              </a:solidFill>
              <a:latin typeface="TAU-Marutham" pitchFamily="34" charset="0"/>
              <a:cs typeface="TAU-Marutham" pitchFamily="34" charset="0"/>
            </a:endParaRPr>
          </a:p>
          <a:p>
            <a:pPr algn="just"/>
            <a:endParaRPr lang="en-IN" sz="2800" dirty="0">
              <a:solidFill>
                <a:srgbClr val="C00000"/>
              </a:solidFill>
              <a:latin typeface="TAU-Marutham" pitchFamily="34" charset="0"/>
              <a:cs typeface="TAU-Marutham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IN" sz="2800" dirty="0">
              <a:solidFill>
                <a:srgbClr val="C0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IN" sz="2800" dirty="0">
              <a:solidFill>
                <a:srgbClr val="C0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IN" sz="2800" dirty="0">
              <a:solidFill>
                <a:srgbClr val="C0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IN" sz="2800" dirty="0">
              <a:solidFill>
                <a:srgbClr val="C00000"/>
              </a:solidFill>
            </a:endParaRP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507382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219FDAD-BC8F-7443-87C4-598E65064A7E}"/>
              </a:ext>
            </a:extLst>
          </p:cNvPr>
          <p:cNvSpPr txBox="1"/>
          <p:nvPr/>
        </p:nvSpPr>
        <p:spPr>
          <a:xfrm>
            <a:off x="1261128" y="749556"/>
            <a:ext cx="9973277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சாலைகளைப்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பயன்படுத்தும்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முறை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குறித்த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தெளிவினைப்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பெறச்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செய்தல்</a:t>
            </a:r>
            <a:endParaRPr lang="en-IN" sz="2800" dirty="0">
              <a:solidFill>
                <a:srgbClr val="C00000"/>
              </a:solidFill>
              <a:latin typeface="TAU-Marutham" pitchFamily="34" charset="0"/>
              <a:cs typeface="TAU-Marutham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IN" sz="2800" dirty="0">
              <a:solidFill>
                <a:srgbClr val="C00000"/>
              </a:solidFill>
              <a:latin typeface="TAU-Marutham" pitchFamily="34" charset="0"/>
              <a:cs typeface="TAU-Marutham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போக்குவரத்துச்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சின்னங்களை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அறிந்து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செயல்பட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அறிவுறுத்தல்</a:t>
            </a:r>
            <a:endParaRPr lang="en-IN" sz="2800" dirty="0">
              <a:solidFill>
                <a:srgbClr val="C00000"/>
              </a:solidFill>
              <a:latin typeface="TAU-Marutham" pitchFamily="34" charset="0"/>
              <a:cs typeface="TAU-Marutham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IN" sz="2800" dirty="0">
              <a:solidFill>
                <a:srgbClr val="C00000"/>
              </a:solidFill>
              <a:latin typeface="TAU-Marutham" pitchFamily="34" charset="0"/>
              <a:cs typeface="TAU-Marutham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பேருந்தில்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படிக்கட்டுப்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பயணம்,இரு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சக்கர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வாகனத்தை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இயக்குதல்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,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அதிவேகப்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பயணம்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போன்ற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முதன்மையான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விதி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மீறல்களைக்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களைவதற்கான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உறுதியை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மாணவர்களிடையே</a:t>
            </a:r>
            <a:r>
              <a:rPr lang="en-IN" sz="2800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உருவாக்குதல்</a:t>
            </a:r>
            <a:endParaRPr lang="en-IN" sz="2800" dirty="0">
              <a:solidFill>
                <a:srgbClr val="C00000"/>
              </a:solidFill>
              <a:latin typeface="TAU-Marutham" pitchFamily="34" charset="0"/>
              <a:cs typeface="TAU-Marutham" pitchFamily="34" charset="0"/>
            </a:endParaRPr>
          </a:p>
          <a:p>
            <a:pPr algn="just"/>
            <a:endParaRPr lang="en-IN" sz="2800" dirty="0">
              <a:solidFill>
                <a:srgbClr val="C00000"/>
              </a:solidFill>
              <a:latin typeface="TAU-Marutham" pitchFamily="34" charset="0"/>
              <a:cs typeface="TAU-Marutham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800" dirty="0">
              <a:solidFill>
                <a:srgbClr val="C00000"/>
              </a:solidFill>
            </a:endParaRPr>
          </a:p>
          <a:p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xmlns="" val="881364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A1420439-85F6-EF42-BF69-CB27475C75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6825" y="813824"/>
            <a:ext cx="10513154" cy="56285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941506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FC9A7B89-5197-475D-A93B-17007680A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921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N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IN" sz="18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IN" sz="18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DETAILS OF ACCIDENTS IN TAMIL NADU</a:t>
            </a:r>
            <a:r>
              <a:rPr lang="en-IN" dirty="0">
                <a:solidFill>
                  <a:srgbClr val="FF0000"/>
                </a:solidFill>
              </a:rPr>
              <a:t/>
            </a:r>
            <a:br>
              <a:rPr lang="en-IN" dirty="0">
                <a:solidFill>
                  <a:srgbClr val="FF0000"/>
                </a:solidFill>
              </a:rPr>
            </a:br>
            <a:endParaRPr lang="en-IN" dirty="0">
              <a:solidFill>
                <a:srgbClr val="FF0000"/>
              </a:solidFill>
            </a:endParaRP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xmlns="" id="{1811A20B-6A91-4883-9C2A-7FD9A5DE575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981200" y="1000125"/>
          <a:ext cx="8229600" cy="5357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515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/>
                          <a:ea typeface="Calibri"/>
                          <a:cs typeface="Arial"/>
                        </a:rPr>
                        <a:t>YEAR</a:t>
                      </a:r>
                      <a:endParaRPr lang="en-IN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/>
                          <a:ea typeface="Calibri"/>
                          <a:cs typeface="Arial"/>
                        </a:rPr>
                        <a:t>Total Accidents</a:t>
                      </a:r>
                      <a:endParaRPr lang="en-IN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/>
                          <a:ea typeface="Calibri"/>
                          <a:cs typeface="Arial"/>
                        </a:rPr>
                        <a:t>Fatal Accidents</a:t>
                      </a:r>
                      <a:endParaRPr lang="en-IN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Non Fatal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Fatalities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No. of persons injured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8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2004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/>
                          <a:ea typeface="Calibri"/>
                          <a:cs typeface="Arial"/>
                        </a:rPr>
                        <a:t>52508</a:t>
                      </a:r>
                      <a:endParaRPr lang="en-IN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8733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43775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9507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57283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8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2005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53878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/>
                          <a:ea typeface="Calibri"/>
                          <a:cs typeface="Arial"/>
                        </a:rPr>
                        <a:t>8844</a:t>
                      </a:r>
                      <a:endParaRPr lang="en-IN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45034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9760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61967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8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2006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/>
                          <a:ea typeface="Calibri"/>
                          <a:cs typeface="Arial"/>
                        </a:rPr>
                        <a:t>55145</a:t>
                      </a:r>
                      <a:endParaRPr lang="en-IN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/>
                          <a:ea typeface="Calibri"/>
                          <a:cs typeface="Arial"/>
                        </a:rPr>
                        <a:t>10055</a:t>
                      </a:r>
                      <a:endParaRPr lang="en-IN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/>
                          <a:ea typeface="Calibri"/>
                          <a:cs typeface="Arial"/>
                        </a:rPr>
                        <a:t>45090</a:t>
                      </a:r>
                      <a:endParaRPr lang="en-IN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11009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64341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8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2007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59140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11034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/>
                          <a:ea typeface="Calibri"/>
                          <a:cs typeface="Arial"/>
                        </a:rPr>
                        <a:t>48106</a:t>
                      </a:r>
                      <a:endParaRPr lang="en-IN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12036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71099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8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2008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/>
                          <a:ea typeface="Calibri"/>
                          <a:cs typeface="Arial"/>
                        </a:rPr>
                        <a:t>60409</a:t>
                      </a:r>
                      <a:endParaRPr lang="en-IN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11813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/>
                          <a:ea typeface="Calibri"/>
                          <a:cs typeface="Arial"/>
                        </a:rPr>
                        <a:t>48596</a:t>
                      </a:r>
                      <a:endParaRPr lang="en-IN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/>
                          <a:ea typeface="Calibri"/>
                          <a:cs typeface="Arial"/>
                        </a:rPr>
                        <a:t>12784</a:t>
                      </a:r>
                      <a:endParaRPr lang="en-IN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70251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8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2009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60794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12727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48067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/>
                          <a:ea typeface="Calibri"/>
                          <a:cs typeface="Arial"/>
                        </a:rPr>
                        <a:t>13746</a:t>
                      </a:r>
                      <a:endParaRPr lang="en-IN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70504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18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2010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64996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14241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50755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/>
                          <a:ea typeface="Calibri"/>
                          <a:cs typeface="Arial"/>
                        </a:rPr>
                        <a:t>15409</a:t>
                      </a:r>
                      <a:endParaRPr lang="en-IN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75445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18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2011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65873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14359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51514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/>
                          <a:ea typeface="Calibri"/>
                          <a:cs typeface="Arial"/>
                        </a:rPr>
                        <a:t>15422</a:t>
                      </a:r>
                      <a:endParaRPr lang="en-IN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74245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18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2012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67757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15072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52685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/>
                          <a:ea typeface="Calibri"/>
                          <a:cs typeface="Arial"/>
                        </a:rPr>
                        <a:t>16175</a:t>
                      </a:r>
                      <a:endParaRPr lang="en-IN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94523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18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2013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66238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14504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51734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15563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/>
                          <a:ea typeface="Calibri"/>
                          <a:cs typeface="Arial"/>
                        </a:rPr>
                        <a:t>75681</a:t>
                      </a:r>
                      <a:endParaRPr lang="en-IN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18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2014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67250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14165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53085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15190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/>
                          <a:ea typeface="Calibri"/>
                          <a:cs typeface="Arial"/>
                        </a:rPr>
                        <a:t>77725</a:t>
                      </a:r>
                      <a:endParaRPr lang="en-IN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18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2015          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69059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14524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54535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15642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/>
                          <a:ea typeface="Calibri"/>
                          <a:cs typeface="Arial"/>
                        </a:rPr>
                        <a:t>79701</a:t>
                      </a:r>
                      <a:endParaRPr lang="en-IN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18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2016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71431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16092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55339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17218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/>
                          <a:ea typeface="Calibri"/>
                          <a:cs typeface="Arial"/>
                        </a:rPr>
                        <a:t>99381</a:t>
                      </a:r>
                      <a:endParaRPr lang="en-IN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18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2017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65562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15061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50501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16157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/>
                          <a:ea typeface="Calibri"/>
                          <a:cs typeface="Arial"/>
                        </a:rPr>
                        <a:t>74572</a:t>
                      </a:r>
                      <a:endParaRPr lang="en-IN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4515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Arial"/>
                        </a:rPr>
                        <a:t>2018 (Oct 2018)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Times New Roman"/>
                        </a:rPr>
                        <a:t>54413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Times New Roman"/>
                        </a:rPr>
                        <a:t>9643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Times New Roman"/>
                        </a:rPr>
                        <a:t>44770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100" b="1">
                          <a:latin typeface="Verdana"/>
                          <a:ea typeface="Calibri"/>
                          <a:cs typeface="Times New Roman"/>
                        </a:rPr>
                        <a:t>10378</a:t>
                      </a:r>
                      <a:endParaRPr lang="en-IN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100" b="1" dirty="0">
                          <a:latin typeface="Verdana"/>
                          <a:ea typeface="Calibri"/>
                          <a:cs typeface="Times New Roman"/>
                        </a:rPr>
                        <a:t>63629</a:t>
                      </a:r>
                      <a:endParaRPr lang="en-IN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39533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xmlns="" id="{4836EDF9-865E-4A4A-8C11-6B7903E0A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2200" y="304801"/>
            <a:ext cx="7467600" cy="639763"/>
          </a:xfrm>
        </p:spPr>
        <p:txBody>
          <a:bodyPr rtlCol="0">
            <a:normAutofit fontScale="90000"/>
          </a:bodyPr>
          <a:lstStyle/>
          <a:p>
            <a:pPr eaLnBrk="1" hangingPunct="1">
              <a:defRPr/>
            </a:pPr>
            <a:r>
              <a:rPr lang="en-U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20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2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ROAD ACCIDENT SCENARIO IN TAMIL NADU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>
                <a:latin typeface="Arial" pitchFamily="34" charset="0"/>
                <a:cs typeface="Arial" pitchFamily="34" charset="0"/>
              </a:rPr>
            </a:br>
            <a:endParaRPr lang="en-IN" dirty="0"/>
          </a:p>
        </p:txBody>
      </p:sp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xmlns="" id="{1BABD31B-EEDD-4F93-B2C9-979086EA1F2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752600" y="685800"/>
          <a:ext cx="8686800" cy="4876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490721">
                <a:tc grid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 dirty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Accidents Comparison Between 2017 and 2018 (</a:t>
                      </a:r>
                      <a:r>
                        <a:rPr lang="en-IN" sz="1400" b="1" dirty="0" err="1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Upto</a:t>
                      </a:r>
                      <a:r>
                        <a:rPr lang="en-IN" sz="1400" b="1" dirty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Oct’18) in Tamil Nadu</a:t>
                      </a:r>
                      <a:endParaRPr lang="en-IN" sz="1400" dirty="0">
                        <a:solidFill>
                          <a:srgbClr val="FF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55984" marR="55984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11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MONTH</a:t>
                      </a:r>
                      <a:endParaRPr lang="en-IN" sz="11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55984" marR="55984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Total Accidents</a:t>
                      </a:r>
                      <a:endParaRPr lang="en-IN" sz="11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55984" marR="55984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% of increase or decrease</a:t>
                      </a:r>
                      <a:endParaRPr lang="en-IN" sz="110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55984" marR="55984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Fatal Accidents</a:t>
                      </a:r>
                      <a:endParaRPr lang="en-IN" sz="11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55984" marR="55984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% of increase or decrease</a:t>
                      </a:r>
                      <a:endParaRPr lang="en-IN" sz="110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55984" marR="55984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Fatalities</a:t>
                      </a:r>
                      <a:endParaRPr lang="en-IN" sz="110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55984" marR="55984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% of increase or decrease</a:t>
                      </a:r>
                      <a:endParaRPr lang="en-IN" sz="110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55984" marR="55984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12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marL="55984" marR="559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2017</a:t>
                      </a:r>
                      <a:endParaRPr lang="en-IN" sz="110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55984" marR="559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2018</a:t>
                      </a:r>
                      <a:endParaRPr lang="en-IN" sz="11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55984" marR="5598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marL="55984" marR="559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2017</a:t>
                      </a:r>
                      <a:endParaRPr lang="en-IN" sz="11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55984" marR="559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2018</a:t>
                      </a:r>
                      <a:endParaRPr lang="en-IN" sz="110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55984" marR="5598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marL="55984" marR="559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2017</a:t>
                      </a:r>
                      <a:endParaRPr lang="en-IN" sz="110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55984" marR="559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2018</a:t>
                      </a:r>
                      <a:endParaRPr lang="en-IN" sz="110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55984" marR="5598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marL="55984" marR="55984" marT="0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12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Jan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5752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5798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0.80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1340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1106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-17.46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1433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1189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-17.03</a:t>
                      </a:r>
                    </a:p>
                  </a:txBody>
                  <a:tcPr marL="55984" marR="55984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12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Feb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5288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5243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-0.85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1248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952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-23.72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1331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1021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-23.29</a:t>
                      </a:r>
                    </a:p>
                  </a:txBody>
                  <a:tcPr marL="55984" marR="55984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12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Mar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5716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5330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-6.75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1279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989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-22.67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1384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1061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-23.34</a:t>
                      </a:r>
                    </a:p>
                  </a:txBody>
                  <a:tcPr marL="55984" marR="55984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12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Apr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5251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5535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5.41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1262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945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-25.12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1340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1028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-23.28</a:t>
                      </a:r>
                    </a:p>
                  </a:txBody>
                  <a:tcPr marL="55984" marR="55984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12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May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5715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5636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-1.38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1429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1053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-26.31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1556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1138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-26.86</a:t>
                      </a:r>
                    </a:p>
                  </a:txBody>
                  <a:tcPr marL="55984" marR="55984" marT="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812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June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5623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5484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-2.47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1329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984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-25.96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1408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1073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-23.79</a:t>
                      </a:r>
                    </a:p>
                  </a:txBody>
                  <a:tcPr marL="55984" marR="55984" marT="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12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July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5737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5465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-4.74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1344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967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-28.05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1429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1016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-28.90</a:t>
                      </a:r>
                    </a:p>
                  </a:txBody>
                  <a:tcPr marL="55984" marR="55984" marT="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812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Aug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5640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5545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-1.68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1363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906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-33.53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1446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976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-32.50</a:t>
                      </a:r>
                    </a:p>
                  </a:txBody>
                  <a:tcPr marL="55984" marR="55984" marT="0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812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Sep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5302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5302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0.00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1275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882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-30.82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1385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949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-31.48</a:t>
                      </a:r>
                    </a:p>
                  </a:txBody>
                  <a:tcPr marL="55984" marR="55984" marT="0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812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Oct</a:t>
                      </a: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5484</a:t>
                      </a:r>
                    </a:p>
                  </a:txBody>
                  <a:tcPr marL="55984" marR="559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5075</a:t>
                      </a:r>
                    </a:p>
                  </a:txBody>
                  <a:tcPr marL="55984" marR="559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-7.46</a:t>
                      </a:r>
                    </a:p>
                  </a:txBody>
                  <a:tcPr marL="55984" marR="559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1259</a:t>
                      </a:r>
                    </a:p>
                  </a:txBody>
                  <a:tcPr marL="55984" marR="559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859</a:t>
                      </a:r>
                    </a:p>
                  </a:txBody>
                  <a:tcPr marL="55984" marR="559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-31.77</a:t>
                      </a:r>
                    </a:p>
                  </a:txBody>
                  <a:tcPr marL="55984" marR="559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1365</a:t>
                      </a:r>
                    </a:p>
                  </a:txBody>
                  <a:tcPr marL="55984" marR="559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927</a:t>
                      </a:r>
                    </a:p>
                  </a:txBody>
                  <a:tcPr marL="55984" marR="559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-32.09</a:t>
                      </a:r>
                    </a:p>
                  </a:txBody>
                  <a:tcPr marL="55984" marR="55984" marT="0" marB="0" anchor="b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812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Total</a:t>
                      </a:r>
                      <a:endParaRPr lang="en-IN" sz="11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55508</a:t>
                      </a:r>
                      <a:endParaRPr lang="en-IN" sz="110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55984" marR="559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54413</a:t>
                      </a:r>
                      <a:endParaRPr lang="en-IN" sz="110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55984" marR="559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-1.97</a:t>
                      </a:r>
                    </a:p>
                  </a:txBody>
                  <a:tcPr marL="55984" marR="559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13128</a:t>
                      </a:r>
                      <a:endParaRPr lang="en-IN" sz="110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55984" marR="559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9643</a:t>
                      </a:r>
                      <a:endParaRPr lang="en-IN" sz="110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55984" marR="559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-26.55</a:t>
                      </a:r>
                    </a:p>
                  </a:txBody>
                  <a:tcPr marL="55984" marR="559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14077</a:t>
                      </a:r>
                      <a:endParaRPr lang="en-IN" sz="11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55984" marR="559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b="1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10378</a:t>
                      </a:r>
                      <a:endParaRPr lang="en-IN" sz="11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55984" marR="559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-26.28</a:t>
                      </a:r>
                    </a:p>
                  </a:txBody>
                  <a:tcPr marL="55984" marR="55984" marT="0" marB="0" anchor="b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4254" name="Rectangle 9">
            <a:extLst>
              <a:ext uri="{FF2B5EF4-FFF2-40B4-BE49-F238E27FC236}">
                <a16:creationId xmlns:a16="http://schemas.microsoft.com/office/drawing/2014/main" xmlns="" id="{8E38D23D-6A1B-4941-85E6-98084C4022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5857876"/>
            <a:ext cx="8686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n-US" altLang="en-US" sz="1200">
                <a:latin typeface="Verdana" panose="020B0604030504040204" pitchFamily="34" charset="0"/>
              </a:rPr>
              <a:t>When compared with previous year 2017 (upto October), total Number of accidents is marginally </a:t>
            </a:r>
            <a:r>
              <a:rPr lang="en-US" altLang="en-US" sz="1200" b="1">
                <a:latin typeface="Verdana" panose="020B0604030504040204" pitchFamily="34" charset="0"/>
              </a:rPr>
              <a:t>declined(-1.97 %).</a:t>
            </a:r>
            <a:r>
              <a:rPr lang="en-US" altLang="en-US" sz="1200">
                <a:latin typeface="Verdana" panose="020B0604030504040204" pitchFamily="34" charset="0"/>
              </a:rPr>
              <a:t> But Fatal Accidents has </a:t>
            </a:r>
            <a:r>
              <a:rPr lang="en-US" altLang="en-US" sz="1200" b="1">
                <a:latin typeface="Verdana" panose="020B0604030504040204" pitchFamily="34" charset="0"/>
              </a:rPr>
              <a:t>declined considerably(-26.55%)</a:t>
            </a:r>
            <a:r>
              <a:rPr lang="en-US" altLang="en-US" sz="1200">
                <a:latin typeface="Verdana" panose="020B0604030504040204" pitchFamily="34" charset="0"/>
              </a:rPr>
              <a:t> and the Fatalities has also been </a:t>
            </a:r>
            <a:r>
              <a:rPr lang="en-US" altLang="en-US" sz="1200" b="1">
                <a:latin typeface="Verdana" panose="020B0604030504040204" pitchFamily="34" charset="0"/>
              </a:rPr>
              <a:t>declined </a:t>
            </a:r>
            <a:r>
              <a:rPr lang="en-US" altLang="en-US" sz="1200">
                <a:latin typeface="Verdana" panose="020B0604030504040204" pitchFamily="34" charset="0"/>
              </a:rPr>
              <a:t>tremendously </a:t>
            </a:r>
            <a:r>
              <a:rPr lang="en-US" altLang="en-US" sz="1200" b="1">
                <a:latin typeface="Verdana" panose="020B0604030504040204" pitchFamily="34" charset="0"/>
              </a:rPr>
              <a:t>(-26.28%)</a:t>
            </a:r>
            <a:r>
              <a:rPr lang="en-US" altLang="en-US" sz="1200">
                <a:latin typeface="Verdana" panose="020B0604030504040204" pitchFamily="34" charset="0"/>
              </a:rPr>
              <a:t> compared with previous year.</a:t>
            </a:r>
          </a:p>
        </p:txBody>
      </p:sp>
    </p:spTree>
    <p:extLst>
      <p:ext uri="{BB962C8B-B14F-4D97-AF65-F5344CB8AC3E}">
        <p14:creationId xmlns:p14="http://schemas.microsoft.com/office/powerpoint/2010/main" xmlns="" val="129304673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8AE1D42A-563C-435C-8C98-B57E06B93C0B}"/>
              </a:ext>
            </a:extLst>
          </p:cNvPr>
          <p:cNvGraphicFramePr>
            <a:graphicFrameLocks noGrp="1"/>
          </p:cNvGraphicFramePr>
          <p:nvPr/>
        </p:nvGraphicFramePr>
        <p:xfrm>
          <a:off x="1905001" y="1295401"/>
          <a:ext cx="8534399" cy="5181601"/>
        </p:xfrm>
        <a:graphic>
          <a:graphicData uri="http://schemas.openxmlformats.org/drawingml/2006/table">
            <a:tbl>
              <a:tblPr/>
              <a:tblGrid>
                <a:gridCol w="18598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343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343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343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343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3432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3432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3432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3432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57573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Types of Vehicles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Fatal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Grevious Injury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Minor injury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Non-injury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Total Accidents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78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N.A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N.P.K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N.A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N.P.I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N.A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N.P.I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N.A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57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Bus :  GOVT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620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678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123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151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1291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2437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35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2069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757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      :   PRIVATE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476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549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123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183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1662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3735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93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2354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757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Truck / Lorry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1519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1682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413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541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3691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5835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286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5909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635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Car / Jeep / Taxi / Tempo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2311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2598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1094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1556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11197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17921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375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14977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757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Two wheelers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3222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3336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1718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2021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17217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21831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185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22342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757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Three wheelers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228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234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171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226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1916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2952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21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2336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878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Others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1267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1301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325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373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2765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3867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69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4426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78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Total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9643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10378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3967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5051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39739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58578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1064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54413</a:t>
                      </a:r>
                    </a:p>
                  </a:txBody>
                  <a:tcPr marL="9312" marR="9312" marT="93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13421" name="Rectangle 4">
            <a:extLst>
              <a:ext uri="{FF2B5EF4-FFF2-40B4-BE49-F238E27FC236}">
                <a16:creationId xmlns:a16="http://schemas.microsoft.com/office/drawing/2014/main" xmlns="" id="{8FF6072C-A84E-40F6-B091-A2465C5B13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304801"/>
            <a:ext cx="8534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>
                <a:latin typeface="Verdana" panose="020B0604030504040204" pitchFamily="34" charset="0"/>
              </a:rPr>
              <a:t>NUMBER OF ROAD ACCIDENTS ACCORDING TO TYPE OF VEHICLES  DURING THE YEAR 2018 (uptoOct 2018)</a:t>
            </a:r>
          </a:p>
        </p:txBody>
      </p:sp>
      <p:sp>
        <p:nvSpPr>
          <p:cNvPr id="13422" name="Rectangle 5">
            <a:extLst>
              <a:ext uri="{FF2B5EF4-FFF2-40B4-BE49-F238E27FC236}">
                <a16:creationId xmlns:a16="http://schemas.microsoft.com/office/drawing/2014/main" xmlns="" id="{1C9A6D8C-D929-422A-A88D-F5E5DD701C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1" y="914400"/>
            <a:ext cx="1649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>
                <a:latin typeface="Verdana" panose="020B0604030504040204" pitchFamily="34" charset="0"/>
              </a:rPr>
              <a:t>TAMIL NADU</a:t>
            </a:r>
          </a:p>
        </p:txBody>
      </p:sp>
    </p:spTree>
    <p:extLst>
      <p:ext uri="{BB962C8B-B14F-4D97-AF65-F5344CB8AC3E}">
        <p14:creationId xmlns:p14="http://schemas.microsoft.com/office/powerpoint/2010/main" xmlns="" val="14577686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>
            <a:extLst>
              <a:ext uri="{FF2B5EF4-FFF2-40B4-BE49-F238E27FC236}">
                <a16:creationId xmlns:a16="http://schemas.microsoft.com/office/drawing/2014/main" xmlns="" id="{DE085B9E-E295-4831-91CD-BB34641B68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4063" y="571500"/>
            <a:ext cx="7643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1600" b="1">
                <a:solidFill>
                  <a:srgbClr val="FF0000"/>
                </a:solidFill>
                <a:latin typeface="Verdana" panose="020B0604030504040204" pitchFamily="34" charset="0"/>
              </a:rPr>
              <a:t>The maximum fatalities by Two wheelers riders are due to non wearing of helmets are detailed below.</a:t>
            </a:r>
            <a:endParaRPr lang="en-US" altLang="en-US" sz="1600" b="1">
              <a:solidFill>
                <a:srgbClr val="FF0000"/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180CF81C-A404-45CA-A8E6-21C8BD3839C9}"/>
              </a:ext>
            </a:extLst>
          </p:cNvPr>
          <p:cNvGraphicFramePr>
            <a:graphicFrameLocks noGrp="1"/>
          </p:cNvGraphicFramePr>
          <p:nvPr/>
        </p:nvGraphicFramePr>
        <p:xfrm>
          <a:off x="2024063" y="1397000"/>
          <a:ext cx="8186736" cy="3589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89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289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289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763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 dirty="0">
                          <a:latin typeface="Verdana"/>
                          <a:ea typeface="Calibri"/>
                          <a:cs typeface="Arial"/>
                        </a:rPr>
                        <a:t>Month</a:t>
                      </a:r>
                      <a:endParaRPr lang="en-IN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latin typeface="Verdana"/>
                          <a:ea typeface="Calibri"/>
                          <a:cs typeface="Arial"/>
                        </a:rPr>
                        <a:t>Deaths By  Two Wheelers</a:t>
                      </a:r>
                      <a:endParaRPr lang="en-IN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latin typeface="Verdana"/>
                          <a:ea typeface="Calibri"/>
                          <a:cs typeface="Arial"/>
                        </a:rPr>
                        <a:t>Deaths Due To Non Wearing Of Helmets</a:t>
                      </a:r>
                      <a:endParaRPr lang="en-IN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16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 dirty="0">
                          <a:latin typeface="Verdana"/>
                          <a:ea typeface="Calibri"/>
                          <a:cs typeface="Arial"/>
                        </a:rPr>
                        <a:t>Jan 2018</a:t>
                      </a:r>
                      <a:endParaRPr lang="en-IN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 dirty="0">
                          <a:latin typeface="Verdana"/>
                          <a:ea typeface="Calibri"/>
                          <a:cs typeface="Arial"/>
                        </a:rPr>
                        <a:t>437</a:t>
                      </a:r>
                      <a:endParaRPr lang="en-IN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latin typeface="Verdana"/>
                          <a:ea typeface="Calibri"/>
                          <a:cs typeface="Arial"/>
                        </a:rPr>
                        <a:t>252</a:t>
                      </a:r>
                      <a:endParaRPr lang="en-IN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16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latin typeface="Verdana"/>
                          <a:ea typeface="Calibri"/>
                          <a:cs typeface="Arial"/>
                        </a:rPr>
                        <a:t>Feb 2018</a:t>
                      </a:r>
                      <a:endParaRPr lang="en-IN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 dirty="0">
                          <a:latin typeface="Verdana"/>
                          <a:ea typeface="Calibri"/>
                          <a:cs typeface="Arial"/>
                        </a:rPr>
                        <a:t>334</a:t>
                      </a:r>
                      <a:endParaRPr lang="en-IN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latin typeface="Verdana"/>
                          <a:ea typeface="Calibri"/>
                          <a:cs typeface="Arial"/>
                        </a:rPr>
                        <a:t>236</a:t>
                      </a:r>
                      <a:endParaRPr lang="en-IN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16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 dirty="0">
                          <a:latin typeface="Verdana"/>
                          <a:ea typeface="Calibri"/>
                          <a:cs typeface="Arial"/>
                        </a:rPr>
                        <a:t>March 2018</a:t>
                      </a:r>
                      <a:endParaRPr lang="en-IN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latin typeface="Verdana"/>
                          <a:ea typeface="Calibri"/>
                          <a:cs typeface="Arial"/>
                        </a:rPr>
                        <a:t>351</a:t>
                      </a:r>
                      <a:endParaRPr lang="en-IN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 dirty="0">
                          <a:latin typeface="Verdana"/>
                          <a:ea typeface="Calibri"/>
                          <a:cs typeface="Arial"/>
                        </a:rPr>
                        <a:t>250</a:t>
                      </a:r>
                      <a:endParaRPr lang="en-IN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16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latin typeface="Verdana"/>
                          <a:ea typeface="Calibri"/>
                          <a:cs typeface="Arial"/>
                        </a:rPr>
                        <a:t>April 2018</a:t>
                      </a:r>
                      <a:endParaRPr lang="en-IN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latin typeface="Verdana"/>
                          <a:ea typeface="Calibri"/>
                          <a:cs typeface="Arial"/>
                        </a:rPr>
                        <a:t>333</a:t>
                      </a:r>
                      <a:endParaRPr lang="en-IN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 dirty="0">
                          <a:latin typeface="Verdana"/>
                          <a:ea typeface="Calibri"/>
                          <a:cs typeface="Arial"/>
                        </a:rPr>
                        <a:t>296</a:t>
                      </a:r>
                      <a:endParaRPr lang="en-IN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16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latin typeface="Verdana"/>
                          <a:ea typeface="Calibri"/>
                          <a:cs typeface="Arial"/>
                        </a:rPr>
                        <a:t>May 2018</a:t>
                      </a:r>
                      <a:endParaRPr lang="en-IN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latin typeface="Verdana"/>
                          <a:ea typeface="Calibri"/>
                          <a:cs typeface="Arial"/>
                        </a:rPr>
                        <a:t>356</a:t>
                      </a:r>
                      <a:endParaRPr lang="en-IN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 dirty="0">
                          <a:latin typeface="Verdana"/>
                          <a:ea typeface="Calibri"/>
                          <a:cs typeface="Arial"/>
                        </a:rPr>
                        <a:t>268</a:t>
                      </a:r>
                      <a:endParaRPr lang="en-IN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16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latin typeface="Verdana"/>
                          <a:ea typeface="Calibri"/>
                          <a:cs typeface="Arial"/>
                        </a:rPr>
                        <a:t>June 2018</a:t>
                      </a:r>
                      <a:endParaRPr lang="en-IN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latin typeface="Verdana"/>
                          <a:ea typeface="Calibri"/>
                          <a:cs typeface="Arial"/>
                        </a:rPr>
                        <a:t>315</a:t>
                      </a:r>
                      <a:endParaRPr lang="en-IN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 dirty="0">
                          <a:latin typeface="Verdana"/>
                          <a:ea typeface="Calibri"/>
                          <a:cs typeface="Arial"/>
                        </a:rPr>
                        <a:t>257</a:t>
                      </a:r>
                      <a:endParaRPr lang="en-IN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16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 dirty="0">
                          <a:latin typeface="Verdana"/>
                          <a:ea typeface="Calibri"/>
                          <a:cs typeface="Arial"/>
                        </a:rPr>
                        <a:t>July 2018</a:t>
                      </a:r>
                      <a:endParaRPr lang="en-IN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latin typeface="Verdana"/>
                          <a:ea typeface="Calibri"/>
                          <a:cs typeface="Arial"/>
                        </a:rPr>
                        <a:t>350</a:t>
                      </a:r>
                      <a:endParaRPr lang="en-IN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 dirty="0">
                          <a:latin typeface="Verdana"/>
                          <a:ea typeface="Calibri"/>
                          <a:cs typeface="Arial"/>
                        </a:rPr>
                        <a:t>252</a:t>
                      </a:r>
                      <a:endParaRPr lang="en-IN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816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latin typeface="Verdana"/>
                          <a:ea typeface="Calibri"/>
                          <a:cs typeface="Arial"/>
                        </a:rPr>
                        <a:t>August 2018</a:t>
                      </a:r>
                      <a:endParaRPr lang="en-IN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latin typeface="Verdana"/>
                          <a:ea typeface="Calibri"/>
                          <a:cs typeface="Arial"/>
                        </a:rPr>
                        <a:t>294</a:t>
                      </a:r>
                      <a:endParaRPr lang="en-IN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 dirty="0">
                          <a:latin typeface="Verdana"/>
                          <a:ea typeface="Calibri"/>
                          <a:cs typeface="Arial"/>
                        </a:rPr>
                        <a:t>270</a:t>
                      </a:r>
                      <a:endParaRPr lang="en-IN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16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latin typeface="Verdana"/>
                          <a:ea typeface="Calibri"/>
                          <a:cs typeface="Arial"/>
                        </a:rPr>
                        <a:t>Sep 2018</a:t>
                      </a:r>
                      <a:endParaRPr lang="en-IN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latin typeface="Verdana"/>
                          <a:ea typeface="Calibri"/>
                          <a:cs typeface="Arial"/>
                        </a:rPr>
                        <a:t>290</a:t>
                      </a:r>
                      <a:endParaRPr lang="en-IN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 dirty="0">
                          <a:latin typeface="Verdana"/>
                          <a:ea typeface="Calibri"/>
                          <a:cs typeface="Arial"/>
                        </a:rPr>
                        <a:t>216</a:t>
                      </a:r>
                      <a:endParaRPr lang="en-IN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816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latin typeface="Verdana"/>
                          <a:ea typeface="Calibri"/>
                          <a:cs typeface="Arial"/>
                        </a:rPr>
                        <a:t>Oct 2018</a:t>
                      </a:r>
                      <a:endParaRPr lang="en-IN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latin typeface="Verdana"/>
                          <a:ea typeface="Calibri"/>
                          <a:cs typeface="Arial"/>
                        </a:rPr>
                        <a:t>276</a:t>
                      </a:r>
                      <a:endParaRPr lang="en-IN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 dirty="0">
                          <a:latin typeface="Verdana"/>
                          <a:ea typeface="Calibri"/>
                          <a:cs typeface="Arial"/>
                        </a:rPr>
                        <a:t>217</a:t>
                      </a:r>
                      <a:endParaRPr lang="en-IN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816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latin typeface="Verdana"/>
                          <a:ea typeface="Calibri"/>
                          <a:cs typeface="Arial"/>
                        </a:rPr>
                        <a:t>Total</a:t>
                      </a:r>
                      <a:endParaRPr lang="en-IN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latin typeface="Verdana"/>
                          <a:ea typeface="Calibri"/>
                          <a:cs typeface="Arial"/>
                        </a:rPr>
                        <a:t>3336</a:t>
                      </a:r>
                      <a:endParaRPr lang="en-IN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b="1" dirty="0">
                          <a:latin typeface="Verdana"/>
                          <a:ea typeface="Calibri"/>
                          <a:cs typeface="Arial"/>
                        </a:rPr>
                        <a:t>2514</a:t>
                      </a:r>
                      <a:endParaRPr lang="en-IN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15417" name="Rectangle 2">
            <a:extLst>
              <a:ext uri="{FF2B5EF4-FFF2-40B4-BE49-F238E27FC236}">
                <a16:creationId xmlns:a16="http://schemas.microsoft.com/office/drawing/2014/main" xmlns="" id="{AD81B5AF-88F0-4B98-B4A8-DEC4E183DC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8376" y="5286376"/>
            <a:ext cx="7667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tabLst>
                <a:tab pos="457200" algn="l"/>
                <a:tab pos="5670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5670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5670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5670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5670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670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670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670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670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n-US" altLang="en-US" sz="1400" b="1">
                <a:solidFill>
                  <a:srgbClr val="000000"/>
                </a:solidFill>
                <a:latin typeface="Verdana" panose="020B0604030504040204" pitchFamily="34" charset="0"/>
              </a:rPr>
              <a:t>75.35% </a:t>
            </a:r>
            <a:r>
              <a:rPr lang="en-US" altLang="en-US" sz="1400" b="1">
                <a:latin typeface="Verdana" panose="020B0604030504040204" pitchFamily="34" charset="0"/>
              </a:rPr>
              <a:t>Percent of the Death in Two wheelers were occurred due to Non-Wearing of Helmets. </a:t>
            </a:r>
            <a:endParaRPr lang="en-US" altLang="en-US" sz="1400" b="1"/>
          </a:p>
        </p:txBody>
      </p:sp>
    </p:spTree>
    <p:extLst>
      <p:ext uri="{BB962C8B-B14F-4D97-AF65-F5344CB8AC3E}">
        <p14:creationId xmlns:p14="http://schemas.microsoft.com/office/powerpoint/2010/main" xmlns="" val="403032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6F418360-8F3D-4D77-9212-22D197DA753E}"/>
              </a:ext>
            </a:extLst>
          </p:cNvPr>
          <p:cNvGraphicFramePr>
            <a:graphicFrameLocks noGrp="1"/>
          </p:cNvGraphicFramePr>
          <p:nvPr/>
        </p:nvGraphicFramePr>
        <p:xfrm>
          <a:off x="2209801" y="1828801"/>
          <a:ext cx="7924801" cy="4214813"/>
        </p:xfrm>
        <a:graphic>
          <a:graphicData uri="http://schemas.openxmlformats.org/drawingml/2006/table">
            <a:tbl>
              <a:tblPr firstRow="1">
                <a:tableStyleId>{D7AC3CCA-C797-4891-BE02-D94E43425B78}</a:tableStyleId>
              </a:tblPr>
              <a:tblGrid>
                <a:gridCol w="26021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021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2045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901885"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No. of Deaths Not to Exceed in 2018</a:t>
                      </a:r>
                      <a:endParaRPr lang="en-US" sz="1800" b="1" dirty="0">
                        <a:solidFill>
                          <a:schemeClr val="accent1">
                            <a:lumMod val="1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8759" marR="8759" marT="8760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No. of Deaths Not to Exceed in 2019</a:t>
                      </a:r>
                      <a:endParaRPr lang="en-US" sz="1800" b="1" dirty="0">
                        <a:solidFill>
                          <a:schemeClr val="accent1">
                            <a:lumMod val="1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8759" marR="8759" marT="8760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algn="ctr" font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No. of Deaths Not to Exceed in 2020</a:t>
                      </a:r>
                    </a:p>
                    <a:p>
                      <a:pPr marL="0" marR="0" algn="ctr" font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chemeClr val="accent1">
                            <a:lumMod val="1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8759" marR="8759" marT="876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12928"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11888</a:t>
                      </a:r>
                      <a:endParaRPr lang="en-US" sz="2800" b="1" dirty="0">
                        <a:solidFill>
                          <a:schemeClr val="accent1">
                            <a:lumMod val="1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8759" marR="8759" marT="8760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9223</a:t>
                      </a:r>
                      <a:endParaRPr lang="en-US" sz="2800" b="1" dirty="0">
                        <a:solidFill>
                          <a:schemeClr val="accent1">
                            <a:lumMod val="1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8759" marR="8759" marT="8760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6558</a:t>
                      </a:r>
                      <a:endParaRPr lang="en-US" sz="2800" b="1" dirty="0">
                        <a:solidFill>
                          <a:schemeClr val="accent1">
                            <a:lumMod val="10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8759" marR="8759" marT="876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xmlns="" id="{9E7C73DD-6E32-4DB3-86A0-9F04341AA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00"/>
                </a:solidFill>
                <a:latin typeface="+mn-lt"/>
                <a:cs typeface="Microsoft Sans Serif" pitchFamily="34" charset="0"/>
              </a:rPr>
              <a:t>TARGET FOR MINIMUM REDUCTION OF ROAD ACCIDENT DEATHS IN TAMILNADU FROM 2018-2020</a:t>
            </a:r>
          </a:p>
        </p:txBody>
      </p:sp>
    </p:spTree>
    <p:extLst>
      <p:ext uri="{BB962C8B-B14F-4D97-AF65-F5344CB8AC3E}">
        <p14:creationId xmlns:p14="http://schemas.microsoft.com/office/powerpoint/2010/main" xmlns="" val="285730397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649</Words>
  <Application>Microsoft Office PowerPoint</Application>
  <PresentationFormat>Custom</PresentationFormat>
  <Paragraphs>379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பாதுகாப்பாய் ஒரு பயணம்</vt:lpstr>
      <vt:lpstr>Slide 2</vt:lpstr>
      <vt:lpstr>Slide 3</vt:lpstr>
      <vt:lpstr>Slide 4</vt:lpstr>
      <vt:lpstr> DETAILS OF ACCIDENTS IN TAMIL NADU </vt:lpstr>
      <vt:lpstr> ROAD ACCIDENT SCENARIO IN TAMIL NADU </vt:lpstr>
      <vt:lpstr>Slide 7</vt:lpstr>
      <vt:lpstr>Slide 8</vt:lpstr>
      <vt:lpstr>TARGET FOR MINIMUM REDUCTION OF ROAD ACCIDENT DEATHS IN TAMILNADU FROM 2018-2020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பாதுகாப்பாய் ஒரு பயணம்</dc:title>
  <dc:creator>919962428642</dc:creator>
  <cp:lastModifiedBy>Windows User</cp:lastModifiedBy>
  <cp:revision>8</cp:revision>
  <dcterms:created xsi:type="dcterms:W3CDTF">2019-06-09T12:52:14Z</dcterms:created>
  <dcterms:modified xsi:type="dcterms:W3CDTF">2019-06-11T01:27:19Z</dcterms:modified>
</cp:coreProperties>
</file>